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60" r:id="rId3"/>
    <p:sldId id="261" r:id="rId4"/>
    <p:sldId id="262" r:id="rId5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9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8421B-D6B7-4DF9-920A-D7B01F171D02}" type="datetimeFigureOut">
              <a:rPr lang="ar-SA" smtClean="0"/>
              <a:pPr/>
              <a:t>21/01/32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AB50F-39FE-46B9-B6D5-44C2F211D77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8421B-D6B7-4DF9-920A-D7B01F171D02}" type="datetimeFigureOut">
              <a:rPr lang="ar-SA" smtClean="0"/>
              <a:pPr/>
              <a:t>21/01/32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AB50F-39FE-46B9-B6D5-44C2F211D77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8421B-D6B7-4DF9-920A-D7B01F171D02}" type="datetimeFigureOut">
              <a:rPr lang="ar-SA" smtClean="0"/>
              <a:pPr/>
              <a:t>21/01/32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AB50F-39FE-46B9-B6D5-44C2F211D77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8421B-D6B7-4DF9-920A-D7B01F171D02}" type="datetimeFigureOut">
              <a:rPr lang="ar-SA" smtClean="0"/>
              <a:pPr/>
              <a:t>21/01/32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AB50F-39FE-46B9-B6D5-44C2F211D77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8421B-D6B7-4DF9-920A-D7B01F171D02}" type="datetimeFigureOut">
              <a:rPr lang="ar-SA" smtClean="0"/>
              <a:pPr/>
              <a:t>21/01/32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AB50F-39FE-46B9-B6D5-44C2F211D77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8421B-D6B7-4DF9-920A-D7B01F171D02}" type="datetimeFigureOut">
              <a:rPr lang="ar-SA" smtClean="0"/>
              <a:pPr/>
              <a:t>21/01/32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AB50F-39FE-46B9-B6D5-44C2F211D77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8421B-D6B7-4DF9-920A-D7B01F171D02}" type="datetimeFigureOut">
              <a:rPr lang="ar-SA" smtClean="0"/>
              <a:pPr/>
              <a:t>21/01/32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AB50F-39FE-46B9-B6D5-44C2F211D77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8421B-D6B7-4DF9-920A-D7B01F171D02}" type="datetimeFigureOut">
              <a:rPr lang="ar-SA" smtClean="0"/>
              <a:pPr/>
              <a:t>21/01/32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AB50F-39FE-46B9-B6D5-44C2F211D77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8421B-D6B7-4DF9-920A-D7B01F171D02}" type="datetimeFigureOut">
              <a:rPr lang="ar-SA" smtClean="0"/>
              <a:pPr/>
              <a:t>21/01/32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AB50F-39FE-46B9-B6D5-44C2F211D77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8421B-D6B7-4DF9-920A-D7B01F171D02}" type="datetimeFigureOut">
              <a:rPr lang="ar-SA" smtClean="0"/>
              <a:pPr/>
              <a:t>21/01/32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AB50F-39FE-46B9-B6D5-44C2F211D77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8421B-D6B7-4DF9-920A-D7B01F171D02}" type="datetimeFigureOut">
              <a:rPr lang="ar-SA" smtClean="0"/>
              <a:pPr/>
              <a:t>21/01/32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AB50F-39FE-46B9-B6D5-44C2F211D77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8421B-D6B7-4DF9-920A-D7B01F171D02}" type="datetimeFigureOut">
              <a:rPr lang="ar-SA" smtClean="0"/>
              <a:pPr/>
              <a:t>21/01/32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7AB50F-39FE-46B9-B6D5-44C2F211D77E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GZ6504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مستطيل 4"/>
          <p:cNvSpPr/>
          <p:nvPr/>
        </p:nvSpPr>
        <p:spPr>
          <a:xfrm>
            <a:off x="3275856" y="548680"/>
            <a:ext cx="54006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ar-SA" sz="6000" dirty="0" smtClean="0">
                <a:solidFill>
                  <a:srgbClr val="FF0000"/>
                </a:solidFill>
                <a:cs typeface="PT Bold Heading" pitchFamily="2" charset="-78"/>
              </a:rPr>
              <a:t>وحدة مدينتي وقريتي  </a:t>
            </a:r>
            <a:endParaRPr lang="ar-SA" sz="6000" dirty="0">
              <a:solidFill>
                <a:srgbClr val="FF0000"/>
              </a:solidFill>
              <a:cs typeface="PT Bold Heading" pitchFamily="2" charset="-78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3491880" y="2564904"/>
            <a:ext cx="4937181" cy="243143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5400" b="1" dirty="0" smtClean="0">
                <a:ln w="11430"/>
                <a:cs typeface="PT Bold Heading" pitchFamily="2" charset="-78"/>
              </a:rPr>
              <a:t>الأسلوب اللغوي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 sz="5400" b="1" dirty="0" smtClean="0">
              <a:ln w="11430"/>
              <a:cs typeface="PT Bold Heading" pitchFamily="2" charset="-78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400" b="1" dirty="0" smtClean="0">
                <a:ln w="11430"/>
                <a:solidFill>
                  <a:schemeClr val="accent3">
                    <a:lumMod val="75000"/>
                  </a:schemeClr>
                </a:solidFill>
                <a:cs typeface="PT Bold Heading" pitchFamily="2" charset="-78"/>
              </a:rPr>
              <a:t>نفي الجملة الاسمية</a:t>
            </a:r>
            <a:endParaRPr lang="ar-SA" sz="4400" b="1" dirty="0" smtClean="0">
              <a:ln w="11430"/>
              <a:solidFill>
                <a:schemeClr val="accent3">
                  <a:lumMod val="75000"/>
                </a:schemeClr>
              </a:solidFill>
              <a:cs typeface="PT Bold Heading" pitchFamily="2" charset="-78"/>
            </a:endParaRPr>
          </a:p>
        </p:txBody>
      </p:sp>
      <p:pic>
        <p:nvPicPr>
          <p:cNvPr id="7" name="Picture 4" descr="http://freshome.com/wp-content/uploads/2009/07/Best-tall-building-20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476672"/>
            <a:ext cx="951494" cy="933952"/>
          </a:xfrm>
          <a:prstGeom prst="ellipse">
            <a:avLst/>
          </a:prstGeom>
          <a:ln w="1905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Picture 2" descr="http://www.almowaten.net/wp/wp-content/uploads/2010/04/%D8%AC%D8%AF%D9%87%D9%87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1916832"/>
            <a:ext cx="1074990" cy="1043362"/>
          </a:xfrm>
          <a:prstGeom prst="ellipse">
            <a:avLst/>
          </a:prstGeom>
          <a:ln w="1905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Picture 2" descr="http://quran-m.com/userfiles/image/planet/Indianvillag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1600" y="3717032"/>
            <a:ext cx="1228668" cy="1228672"/>
          </a:xfrm>
          <a:prstGeom prst="ellipse">
            <a:avLst/>
          </a:prstGeom>
          <a:ln w="1905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صورة 8" descr="صورة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ستطيل 2"/>
          <p:cNvSpPr/>
          <p:nvPr/>
        </p:nvSpPr>
        <p:spPr>
          <a:xfrm>
            <a:off x="179512" y="0"/>
            <a:ext cx="8568952" cy="107721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ar-SA" sz="3200" dirty="0" smtClean="0">
                <a:ln w="1905"/>
                <a:solidFill>
                  <a:srgbClr val="00823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أدخل ( ليس/ ليست ) على الجمل الاسمية التالية , وألاحظ حركة الاسمين بعدها كما في المثال .</a:t>
            </a:r>
            <a:endParaRPr lang="ar-SA" sz="3200" dirty="0">
              <a:ln w="1905"/>
              <a:solidFill>
                <a:srgbClr val="00823B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PT Bold Heading" pitchFamily="2" charset="-78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5220072" y="1412776"/>
            <a:ext cx="36840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>
                  <a:solidFill>
                    <a:srgbClr val="FF0000"/>
                  </a:solidFill>
                </a:ln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القرية </a:t>
            </a:r>
            <a:r>
              <a:rPr lang="ar-SA" sz="5400" b="1" cap="none" spc="0" dirty="0" err="1" smtClean="0">
                <a:ln w="11430">
                  <a:solidFill>
                    <a:srgbClr val="FF0000"/>
                  </a:solidFill>
                </a:ln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ُ</a:t>
            </a:r>
            <a:r>
              <a:rPr lang="ar-SA" sz="5400" b="1" cap="none" spc="0" dirty="0" smtClean="0">
                <a:ln w="11430">
                  <a:solidFill>
                    <a:srgbClr val="FF0000"/>
                  </a:solidFill>
                </a:ln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مزعجة </a:t>
            </a:r>
            <a:endParaRPr lang="ar-SA" sz="5400" b="1" cap="none" spc="0" dirty="0">
              <a:ln w="11430">
                <a:solidFill>
                  <a:srgbClr val="FF0000"/>
                </a:solidFill>
              </a:ln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323528" y="1412776"/>
            <a:ext cx="45522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ليستِ</a:t>
            </a:r>
            <a:r>
              <a:rPr lang="ar-SA" sz="5400" b="1" cap="none" spc="0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..............</a:t>
            </a:r>
            <a:endParaRPr lang="ar-SA" sz="5400" b="1" cap="none" spc="0" dirty="0">
              <a:ln w="11430"/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0" y="1340768"/>
            <a:ext cx="352839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5400" b="1" dirty="0" smtClean="0">
                <a:ln>
                  <a:solidFill>
                    <a:srgbClr val="FFFF00"/>
                  </a:solidFill>
                </a:ln>
                <a:solidFill>
                  <a:srgbClr val="0000FF"/>
                </a:solidFill>
              </a:rPr>
              <a:t>القرية </a:t>
            </a:r>
            <a:r>
              <a:rPr lang="ar-SA" sz="5400" b="1" dirty="0" err="1" smtClean="0">
                <a:ln>
                  <a:solidFill>
                    <a:srgbClr val="FFFF00"/>
                  </a:solidFill>
                </a:ln>
                <a:solidFill>
                  <a:srgbClr val="0000FF"/>
                </a:solidFill>
              </a:rPr>
              <a:t>ُ</a:t>
            </a:r>
            <a:r>
              <a:rPr lang="ar-SA" sz="5400" b="1" dirty="0" smtClean="0">
                <a:ln>
                  <a:solidFill>
                    <a:srgbClr val="FFFF00"/>
                  </a:solidFill>
                </a:ln>
                <a:solidFill>
                  <a:srgbClr val="0000FF"/>
                </a:solidFill>
              </a:rPr>
              <a:t> مزعجةً </a:t>
            </a:r>
            <a:endParaRPr lang="ar-SA" sz="5400" b="1" dirty="0">
              <a:ln>
                <a:solidFill>
                  <a:srgbClr val="FFFF00"/>
                </a:solidFill>
              </a:ln>
              <a:solidFill>
                <a:srgbClr val="0000FF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5130304" y="2420888"/>
            <a:ext cx="38635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>
                  <a:solidFill>
                    <a:srgbClr val="FF0000"/>
                  </a:solidFill>
                </a:ln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الشوارعُ واسعةٌ </a:t>
            </a:r>
            <a:endParaRPr lang="ar-SA" sz="5400" b="1" cap="none" spc="0" dirty="0">
              <a:ln w="11430">
                <a:solidFill>
                  <a:srgbClr val="FF0000"/>
                </a:solidFill>
              </a:ln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323528" y="2564904"/>
            <a:ext cx="45522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ليستِ</a:t>
            </a:r>
            <a:r>
              <a:rPr lang="ar-SA" sz="5400" b="1" cap="none" spc="0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..............</a:t>
            </a:r>
            <a:endParaRPr lang="ar-SA" sz="5400" b="1" cap="none" spc="0" dirty="0">
              <a:ln w="11430"/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5245721" y="3501008"/>
            <a:ext cx="36327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dirty="0" smtClean="0">
                <a:ln w="11430">
                  <a:solidFill>
                    <a:srgbClr val="FF0000"/>
                  </a:solidFill>
                </a:ln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الوظائفُ قليلةٌ </a:t>
            </a:r>
            <a:r>
              <a:rPr lang="ar-SA" sz="5400" b="1" cap="none" spc="0" dirty="0" smtClean="0">
                <a:ln w="11430">
                  <a:solidFill>
                    <a:srgbClr val="FF0000"/>
                  </a:solidFill>
                </a:ln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ar-SA" sz="5400" b="1" cap="none" spc="0" dirty="0">
              <a:ln w="11430">
                <a:solidFill>
                  <a:srgbClr val="FF0000"/>
                </a:solidFill>
              </a:ln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395536" y="3501008"/>
            <a:ext cx="45522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ليستِ</a:t>
            </a:r>
            <a:r>
              <a:rPr lang="ar-SA" sz="5400" b="1" cap="none" spc="0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..............</a:t>
            </a:r>
            <a:endParaRPr lang="ar-SA" sz="5400" b="1" cap="none" spc="0" dirty="0">
              <a:ln w="11430"/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5276051" y="4509120"/>
            <a:ext cx="37160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>
                  <a:solidFill>
                    <a:srgbClr val="FF0000"/>
                  </a:solidFill>
                </a:ln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السياراتُ كثيرةٌ </a:t>
            </a:r>
            <a:endParaRPr lang="ar-SA" sz="5400" b="1" cap="none" spc="0" dirty="0">
              <a:ln w="11430">
                <a:solidFill>
                  <a:srgbClr val="FF0000"/>
                </a:solidFill>
              </a:ln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467544" y="4725144"/>
            <a:ext cx="45522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ليستِ</a:t>
            </a:r>
            <a:r>
              <a:rPr lang="ar-SA" sz="5400" b="1" cap="none" spc="0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..............</a:t>
            </a:r>
            <a:endParaRPr lang="ar-SA" sz="5400" b="1" cap="none" spc="0" dirty="0">
              <a:ln w="11430"/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-180528" y="2492896"/>
            <a:ext cx="399593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5400" b="1" dirty="0" smtClean="0">
                <a:ln>
                  <a:solidFill>
                    <a:srgbClr val="FFFF00"/>
                  </a:solidFill>
                </a:ln>
                <a:solidFill>
                  <a:srgbClr val="0000FF"/>
                </a:solidFill>
              </a:rPr>
              <a:t>الشوارعُ واسعةً </a:t>
            </a:r>
            <a:endParaRPr lang="ar-SA" sz="5400" b="1" dirty="0">
              <a:ln>
                <a:solidFill>
                  <a:srgbClr val="FFFF00"/>
                </a:solidFill>
              </a:ln>
              <a:solidFill>
                <a:srgbClr val="0000FF"/>
              </a:solidFill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0" y="3501008"/>
            <a:ext cx="352839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5400" b="1" dirty="0" smtClean="0">
                <a:ln>
                  <a:solidFill>
                    <a:srgbClr val="FFFF00"/>
                  </a:solidFill>
                </a:ln>
                <a:solidFill>
                  <a:srgbClr val="0000FF"/>
                </a:solidFill>
              </a:rPr>
              <a:t>الوظائفُ قليلةً</a:t>
            </a:r>
            <a:endParaRPr lang="ar-SA" sz="5400" b="1" dirty="0">
              <a:ln>
                <a:solidFill>
                  <a:srgbClr val="FFFF00"/>
                </a:solidFill>
              </a:ln>
              <a:solidFill>
                <a:srgbClr val="0000FF"/>
              </a:solidFill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0" y="4653136"/>
            <a:ext cx="352839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5400" b="1" dirty="0" smtClean="0">
                <a:ln>
                  <a:solidFill>
                    <a:srgbClr val="FFFF00"/>
                  </a:solidFill>
                </a:ln>
                <a:solidFill>
                  <a:srgbClr val="0000FF"/>
                </a:solidFill>
              </a:rPr>
              <a:t>السياراتُ كثيرةً </a:t>
            </a:r>
            <a:endParaRPr lang="ar-SA" sz="5400" b="1" dirty="0">
              <a:ln>
                <a:solidFill>
                  <a:srgbClr val="FFFF00"/>
                </a:solidFill>
              </a:ln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8" descr="صورة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ستطيل 2"/>
          <p:cNvSpPr/>
          <p:nvPr/>
        </p:nvSpPr>
        <p:spPr>
          <a:xfrm>
            <a:off x="5345233" y="332656"/>
            <a:ext cx="32896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dirty="0" smtClean="0">
                <a:ln w="11430">
                  <a:solidFill>
                    <a:srgbClr val="FF0000"/>
                  </a:solidFill>
                </a:ln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المتجرُ صغيرٌ</a:t>
            </a:r>
            <a:r>
              <a:rPr lang="ar-SA" sz="5400" b="1" cap="none" spc="0" dirty="0" smtClean="0">
                <a:ln w="11430">
                  <a:solidFill>
                    <a:srgbClr val="FF0000"/>
                  </a:solidFill>
                </a:ln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ar-SA" sz="5400" b="1" cap="none" spc="0" dirty="0">
              <a:ln w="11430">
                <a:solidFill>
                  <a:srgbClr val="FF0000"/>
                </a:solidFill>
              </a:ln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5579018" y="1340768"/>
            <a:ext cx="31101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>
                  <a:solidFill>
                    <a:srgbClr val="FF0000"/>
                  </a:solidFill>
                </a:ln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المصنعُ قديمٌ </a:t>
            </a:r>
            <a:endParaRPr lang="ar-SA" sz="5400" b="1" cap="none" spc="0" dirty="0">
              <a:ln w="11430">
                <a:solidFill>
                  <a:srgbClr val="FF0000"/>
                </a:solidFill>
              </a:ln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4846028" y="2636912"/>
            <a:ext cx="42979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>
                  <a:solidFill>
                    <a:srgbClr val="FF0000"/>
                  </a:solidFill>
                </a:ln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المستوصفُ قريبٌ </a:t>
            </a:r>
            <a:endParaRPr lang="ar-SA" sz="5400" b="1" cap="none" spc="0" dirty="0">
              <a:ln w="11430">
                <a:solidFill>
                  <a:srgbClr val="FF0000"/>
                </a:solidFill>
              </a:ln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5519033" y="4077072"/>
            <a:ext cx="30861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>
                  <a:solidFill>
                    <a:srgbClr val="FF0000"/>
                  </a:solidFill>
                </a:ln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السوقُ جديدٌ </a:t>
            </a:r>
            <a:endParaRPr lang="ar-SA" sz="5400" b="1" cap="none" spc="0" dirty="0">
              <a:ln w="11430">
                <a:solidFill>
                  <a:srgbClr val="FF0000"/>
                </a:solidFill>
              </a:ln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467544" y="332656"/>
            <a:ext cx="45522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ليسَ</a:t>
            </a:r>
            <a:r>
              <a:rPr lang="ar-SA" sz="5400" b="1" cap="none" spc="0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..............</a:t>
            </a:r>
            <a:endParaRPr lang="ar-SA" sz="5400" b="1" cap="none" spc="0" dirty="0">
              <a:ln w="11430"/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395536" y="1412776"/>
            <a:ext cx="45522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ليسَ</a:t>
            </a:r>
            <a:r>
              <a:rPr lang="ar-SA" sz="5400" b="1" cap="none" spc="0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..............</a:t>
            </a:r>
            <a:endParaRPr lang="ar-SA" sz="5400" b="1" cap="none" spc="0" dirty="0">
              <a:ln w="11430"/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539552" y="2780928"/>
            <a:ext cx="45522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ليسَ</a:t>
            </a:r>
            <a:r>
              <a:rPr lang="ar-SA" sz="5400" b="1" cap="none" spc="0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..............</a:t>
            </a:r>
            <a:endParaRPr lang="ar-SA" sz="5400" b="1" cap="none" spc="0" dirty="0">
              <a:ln w="11430"/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467544" y="4077072"/>
            <a:ext cx="45522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ليسَ</a:t>
            </a:r>
            <a:r>
              <a:rPr lang="ar-SA" sz="5400" b="1" cap="none" spc="0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..............</a:t>
            </a:r>
            <a:endParaRPr lang="ar-SA" sz="5400" b="1" cap="none" spc="0" dirty="0">
              <a:ln w="11430"/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467544" y="188640"/>
            <a:ext cx="32480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المتجرُ صغيراً</a:t>
            </a:r>
            <a:endParaRPr lang="ar-SA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465266" y="1196752"/>
            <a:ext cx="31085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المصنعُ قديماً</a:t>
            </a:r>
            <a:endParaRPr lang="ar-SA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-33268" y="2564904"/>
            <a:ext cx="41056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المستوصفُ قريباً</a:t>
            </a:r>
            <a:endParaRPr lang="ar-SA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435739" y="3933056"/>
            <a:ext cx="30235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السوقُ </a:t>
            </a:r>
            <a:r>
              <a:rPr lang="ar-SA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جديداً</a:t>
            </a:r>
            <a:endParaRPr lang="ar-SA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8" descr="صورة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ستطيل 2"/>
          <p:cNvSpPr/>
          <p:nvPr/>
        </p:nvSpPr>
        <p:spPr>
          <a:xfrm>
            <a:off x="2195736" y="2132856"/>
            <a:ext cx="446468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8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انتهى الدرس</a:t>
            </a:r>
            <a:endParaRPr lang="ar-SA" sz="8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79</Words>
  <Application>Microsoft Office PowerPoint</Application>
  <PresentationFormat>عرض على الشاشة (3:4)‏</PresentationFormat>
  <Paragraphs>30</Paragraphs>
  <Slides>4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4</vt:i4>
      </vt:variant>
    </vt:vector>
  </HeadingPairs>
  <TitlesOfParts>
    <vt:vector size="5" baseType="lpstr">
      <vt:lpstr>سمة Office</vt:lpstr>
      <vt:lpstr>الشريحة 1</vt:lpstr>
      <vt:lpstr>الشريحة 2</vt:lpstr>
      <vt:lpstr>الشريحة 3</vt:lpstr>
      <vt:lpstr>الشريحة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COMPAQ</dc:creator>
  <cp:lastModifiedBy>dell</cp:lastModifiedBy>
  <cp:revision>17</cp:revision>
  <dcterms:created xsi:type="dcterms:W3CDTF">2010-12-23T10:55:43Z</dcterms:created>
  <dcterms:modified xsi:type="dcterms:W3CDTF">2010-12-27T17:14:26Z</dcterms:modified>
</cp:coreProperties>
</file>